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04664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1-я Парковая ул. – обустройство парковочного кармана, нерегулируемого пешеходного перехода, пешеходных ограждений.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2"/>
          <a:srcRect t="7589" r="945" b="4018"/>
          <a:stretch/>
        </p:blipFill>
        <p:spPr bwMode="auto">
          <a:xfrm>
            <a:off x="3347864" y="1050995"/>
            <a:ext cx="5535348" cy="2808312"/>
          </a:xfrm>
          <a:prstGeom prst="rect">
            <a:avLst/>
          </a:prstGeom>
          <a:ln w="31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Кирилл1\Desktop\БДД Фото\1-я Парковая БДД\IMG_388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35850"/>
            <a:ext cx="5060032" cy="332916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349488" y="1458275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75478" y="551723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404664"/>
            <a:ext cx="5400600" cy="3168352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2915816" y="2564904"/>
            <a:ext cx="594042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9339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18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Кирилл1</cp:lastModifiedBy>
  <cp:revision>4</cp:revision>
  <dcterms:created xsi:type="dcterms:W3CDTF">2017-09-08T11:32:12Z</dcterms:created>
  <dcterms:modified xsi:type="dcterms:W3CDTF">2019-11-14T07:33:21Z</dcterms:modified>
</cp:coreProperties>
</file>